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2852400"/>
  <p:notesSz cx="6858000" cy="9144000"/>
  <p:embeddedFontLst>
    <p:embeddedFont>
      <p:font typeface="Anton Italics" charset="0"/>
      <p:regular r:id="rId3"/>
    </p:embeddedFon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25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2858750"/>
          </a:xfrm>
          <a:custGeom>
            <a:avLst/>
            <a:gdLst/>
            <a:ahLst/>
            <a:cxnLst/>
            <a:rect l="l" t="t" r="r" b="b"/>
            <a:pathLst>
              <a:path w="10287000" h="12858750">
                <a:moveTo>
                  <a:pt x="0" y="0"/>
                </a:moveTo>
                <a:lnTo>
                  <a:pt x="10287000" y="0"/>
                </a:lnTo>
                <a:lnTo>
                  <a:pt x="10287000" y="12858750"/>
                </a:lnTo>
                <a:lnTo>
                  <a:pt x="0" y="128587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" r="-3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852501"/>
            <a:ext cx="9258300" cy="305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1"/>
              </a:lnSpc>
            </a:pPr>
            <a:r>
              <a:rPr lang="en-US" sz="4753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МОЛОДЕЖНАЯ</a:t>
            </a:r>
          </a:p>
          <a:p>
            <a:pPr algn="l">
              <a:lnSpc>
                <a:spcPts val="9345"/>
              </a:lnSpc>
            </a:pPr>
            <a:r>
              <a:rPr lang="en-US" sz="9253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ЯРМАРКА </a:t>
            </a:r>
          </a:p>
          <a:p>
            <a:pPr algn="l">
              <a:lnSpc>
                <a:spcPts val="9345"/>
              </a:lnSpc>
            </a:pPr>
            <a:r>
              <a:rPr lang="en-US" sz="9253" i="1">
                <a:solidFill>
                  <a:srgbClr val="151515"/>
                </a:solidFill>
                <a:latin typeface="Anton Italics"/>
                <a:ea typeface="Anton Italics"/>
                <a:cs typeface="Anton Italics"/>
                <a:sym typeface="Anton Italics"/>
              </a:rPr>
              <a:t>ВАКАНСИЙ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5657850" y="10396100"/>
            <a:ext cx="6915716" cy="0"/>
          </a:xfrm>
          <a:prstGeom prst="line">
            <a:avLst/>
          </a:prstGeom>
          <a:ln w="28575" cap="flat">
            <a:solidFill>
              <a:srgbClr val="15151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3706140" y="0"/>
            <a:ext cx="13800675" cy="13800675"/>
          </a:xfrm>
          <a:custGeom>
            <a:avLst/>
            <a:gdLst/>
            <a:ahLst/>
            <a:cxnLst/>
            <a:rect l="l" t="t" r="r" b="b"/>
            <a:pathLst>
              <a:path w="13800675" h="13800675">
                <a:moveTo>
                  <a:pt x="0" y="0"/>
                </a:moveTo>
                <a:lnTo>
                  <a:pt x="13800675" y="0"/>
                </a:lnTo>
                <a:lnTo>
                  <a:pt x="13800675" y="13800675"/>
                </a:lnTo>
                <a:lnTo>
                  <a:pt x="0" y="13800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10359" y="766776"/>
            <a:ext cx="2763584" cy="2763584"/>
          </a:xfrm>
          <a:custGeom>
            <a:avLst/>
            <a:gdLst/>
            <a:ahLst/>
            <a:cxnLst/>
            <a:rect l="l" t="t" r="r" b="b"/>
            <a:pathLst>
              <a:path w="2763584" h="2763584">
                <a:moveTo>
                  <a:pt x="0" y="0"/>
                </a:moveTo>
                <a:lnTo>
                  <a:pt x="2763583" y="0"/>
                </a:lnTo>
                <a:lnTo>
                  <a:pt x="2763583" y="2763583"/>
                </a:lnTo>
                <a:lnTo>
                  <a:pt x="0" y="2763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396272" y="10949182"/>
            <a:ext cx="1646528" cy="1646528"/>
          </a:xfrm>
          <a:custGeom>
            <a:avLst/>
            <a:gdLst/>
            <a:ahLst/>
            <a:cxnLst/>
            <a:rect l="l" t="t" r="r" b="b"/>
            <a:pathLst>
              <a:path w="1646528" h="1646528">
                <a:moveTo>
                  <a:pt x="0" y="0"/>
                </a:moveTo>
                <a:lnTo>
                  <a:pt x="1646528" y="0"/>
                </a:lnTo>
                <a:lnTo>
                  <a:pt x="1646528" y="1646528"/>
                </a:lnTo>
                <a:lnTo>
                  <a:pt x="0" y="16465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43622" y="5397784"/>
            <a:ext cx="3630287" cy="2263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152"/>
              </a:lnSpc>
            </a:pPr>
            <a:r>
              <a:rPr lang="en-US" sz="11152" spc="557">
                <a:solidFill>
                  <a:srgbClr val="057AB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13-17</a:t>
            </a:r>
          </a:p>
          <a:p>
            <a:pPr algn="l">
              <a:lnSpc>
                <a:spcPts val="6553"/>
              </a:lnSpc>
            </a:pPr>
            <a:r>
              <a:rPr lang="en-US" sz="6553" spc="327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АПРЕЛЯ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4435" y="7840061"/>
            <a:ext cx="4395366" cy="71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22"/>
              </a:lnSpc>
            </a:pPr>
            <a:r>
              <a:rPr lang="en-US" sz="2722" spc="136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ВО ВСЕХ</a:t>
            </a:r>
          </a:p>
          <a:p>
            <a:pPr algn="l">
              <a:lnSpc>
                <a:spcPts val="2722"/>
              </a:lnSpc>
            </a:pPr>
            <a:r>
              <a:rPr lang="en-US" sz="2722" spc="136">
                <a:solidFill>
                  <a:srgbClr val="151515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РЕГИОНАХ СТРАНЫ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32500" y="11961700"/>
            <a:ext cx="4706149" cy="45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3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6599553" y="12568775"/>
            <a:ext cx="3286022" cy="28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7"/>
              </a:lnSpc>
            </a:pPr>
            <a:r>
              <a:rPr lang="en-US" sz="1525" spc="216">
                <a:solidFill>
                  <a:srgbClr val="151515"/>
                </a:solidFill>
                <a:latin typeface="Cooper Hewitt"/>
                <a:ea typeface="Cooper Hewitt"/>
                <a:cs typeface="Cooper Hewitt"/>
                <a:sym typeface="Cooper Hewitt"/>
              </a:rPr>
              <a:t>MINTRUD.GOV.BY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510326" y="0"/>
            <a:ext cx="2763584" cy="711041"/>
            <a:chOff x="0" y="0"/>
            <a:chExt cx="3684778" cy="94805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57150"/>
              <a:ext cx="3684778" cy="587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13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09360"/>
              <a:ext cx="3684778" cy="438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3"/>
                </a:lnSpc>
              </a:pPr>
              <a:r>
                <a:rPr lang="en-US" sz="1952" i="1">
                  <a:solidFill>
                    <a:srgbClr val="151515"/>
                  </a:solidFill>
                  <a:latin typeface="Glacial Indifference Italics"/>
                  <a:ea typeface="Glacial Indifference Italics"/>
                  <a:cs typeface="Glacial Indifference Italics"/>
                  <a:sym typeface="Glacial Indifference Italics"/>
                </a:rPr>
                <a:t>СЛУЖБА ЗАНЯТОСТИ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021853" y="10658037"/>
            <a:ext cx="4395366" cy="26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2022" b="1" spc="101">
                <a:solidFill>
                  <a:srgbClr val="151515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ПОДРОБНОСТИ ЗДЕСЬ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Anton Italics</vt:lpstr>
      <vt:lpstr>Glacial Indifference</vt:lpstr>
      <vt:lpstr>Calibri</vt:lpstr>
      <vt:lpstr>Cooper Hewitt</vt:lpstr>
      <vt:lpstr>Glacial Indifference Italics</vt:lpstr>
      <vt:lpstr>Glacial Indifference Bold</vt:lpstr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Black Modern Minimalist Street Art Fest Instagram Post</dc:title>
  <dc:creator>Людмила Анатольевна</dc:creator>
  <cp:lastModifiedBy>Людмила Анатольевна</cp:lastModifiedBy>
  <cp:revision>1</cp:revision>
  <dcterms:created xsi:type="dcterms:W3CDTF">2006-08-16T00:00:00Z</dcterms:created>
  <dcterms:modified xsi:type="dcterms:W3CDTF">2026-03-18T09:21:26Z</dcterms:modified>
  <dc:identifier>DAGx6qcEp7M</dc:identifier>
</cp:coreProperties>
</file>