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61" r:id="rId2"/>
    <p:sldId id="256" r:id="rId3"/>
    <p:sldId id="257" r:id="rId4"/>
    <p:sldId id="259" r:id="rId5"/>
    <p:sldId id="260" r:id="rId6"/>
    <p:sldId id="264" r:id="rId7"/>
    <p:sldId id="265" r:id="rId8"/>
    <p:sldId id="266" r:id="rId9"/>
    <p:sldId id="268" r:id="rId10"/>
    <p:sldId id="267" r:id="rId11"/>
    <p:sldId id="258" r:id="rId12"/>
    <p:sldId id="269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33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3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99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1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52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37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29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4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6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CE44086-8A94-4BA2-A296-6CEEDD6831E9}"/>
              </a:ext>
            </a:extLst>
          </p:cNvPr>
          <p:cNvSpPr/>
          <p:nvPr/>
        </p:nvSpPr>
        <p:spPr>
          <a:xfrm>
            <a:off x="809469" y="3226237"/>
            <a:ext cx="1064301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Ола – сестра Хатыни</a:t>
            </a:r>
            <a:endParaRPr lang="ru-RU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0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50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2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29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09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931"/>
            <a:ext cx="12192000" cy="675306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Ученый-филолог Дмитрий Сергеевич Лихачев в статье «Помнить 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корнях» выделил 10 заповедей человечности, две первые из которых следующие: «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убий и не начинай войны», «Не помысли народ свой врагом других народов»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эти заповеди ученый поставил на первое место?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важно сохранить мир?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Какой смысл вложен в слова, расположенные в центральной части мемориального комплекса «Ола»: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живем, пока помним. Мы живые, пока нас помнят»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чего необходимо знать и хранить историческую правду о преступлениях нацистов в отношении мирного населения в годы Великой Отечественной войны?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вы можете содействовать сохранению памяти о трагических событиях Великой Отечественной войны?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6395" y="1753131"/>
            <a:ext cx="11575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МИНУТА МОЛЧАНИЯ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32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69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32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2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6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28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02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07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128</Words>
  <Application>Microsoft Office PowerPoint</Application>
  <PresentationFormat>Произвольный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10</cp:revision>
  <dcterms:created xsi:type="dcterms:W3CDTF">2024-01-10T17:54:35Z</dcterms:created>
  <dcterms:modified xsi:type="dcterms:W3CDTF">2024-01-12T13:35:36Z</dcterms:modified>
</cp:coreProperties>
</file>